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8" r:id="rId6"/>
    <p:sldId id="264" r:id="rId7"/>
    <p:sldId id="267" r:id="rId8"/>
    <p:sldId id="265" r:id="rId9"/>
    <p:sldId id="269" r:id="rId10"/>
    <p:sldId id="262" r:id="rId11"/>
    <p:sldId id="263" r:id="rId12"/>
    <p:sldId id="25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47" d="100"/>
          <a:sy n="47" d="100"/>
        </p:scale>
        <p:origin x="53" y="8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B92DFB-1BD9-4E38-A24A-626C74682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542553"/>
            <a:ext cx="7766936" cy="2508283"/>
          </a:xfrm>
        </p:spPr>
        <p:txBody>
          <a:bodyPr/>
          <a:lstStyle/>
          <a:p>
            <a:pPr algn="l"/>
            <a:br>
              <a:rPr lang="en-US" altLang="ko-KR" sz="4400" b="1" dirty="0"/>
            </a:br>
            <a:r>
              <a:rPr lang="en-US" altLang="ko-KR" sz="4400" b="1" dirty="0">
                <a:solidFill>
                  <a:schemeClr val="tx1"/>
                </a:solidFill>
              </a:rPr>
              <a:t>&lt;software Application&gt;</a:t>
            </a:r>
            <a:br>
              <a:rPr lang="en-US" altLang="ko-KR" sz="4400" b="1" dirty="0">
                <a:solidFill>
                  <a:schemeClr val="tx1"/>
                </a:solidFill>
              </a:rPr>
            </a:br>
            <a:r>
              <a:rPr lang="en-US" altLang="ko-KR" sz="4400" b="1" dirty="0">
                <a:solidFill>
                  <a:schemeClr val="tx1"/>
                </a:solidFill>
              </a:rPr>
              <a:t>Instagram </a:t>
            </a:r>
            <a:r>
              <a:rPr lang="ko-KR" altLang="en-US" sz="4400" b="1" dirty="0">
                <a:solidFill>
                  <a:schemeClr val="tx1"/>
                </a:solidFill>
              </a:rPr>
              <a:t>기반 </a:t>
            </a:r>
            <a:r>
              <a:rPr lang="ko-KR" altLang="en-US" sz="4400" b="1" dirty="0" err="1">
                <a:solidFill>
                  <a:schemeClr val="tx1"/>
                </a:solidFill>
              </a:rPr>
              <a:t>코디추천</a:t>
            </a:r>
            <a:br>
              <a:rPr lang="en-US" altLang="ko-KR" sz="4400" b="1" dirty="0"/>
            </a:br>
            <a:br>
              <a:rPr lang="en-US" altLang="ko-KR" sz="4400" b="1" dirty="0"/>
            </a:br>
            <a:endParaRPr lang="ko-KR" altLang="en-US" sz="4400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156D90-74F5-4ED5-9BA3-DF243E918D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221CE2-C014-4CF0-9B34-D7FE5B61C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367" y="3492611"/>
            <a:ext cx="4100052" cy="240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05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Service pros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06A51-2318-42E4-83EC-6639D375A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37729"/>
            <a:ext cx="8596668" cy="3880773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실시간으로 업데이트 되는 코디 데이터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                     </a:t>
            </a:r>
            <a:r>
              <a:rPr lang="ko-KR" altLang="en-US" dirty="0"/>
              <a:t>유행에 빠르게 반응</a:t>
            </a:r>
            <a:r>
              <a:rPr lang="en-US" altLang="ko-KR" dirty="0"/>
              <a:t>, </a:t>
            </a:r>
            <a:r>
              <a:rPr lang="ko-KR" altLang="en-US" dirty="0"/>
              <a:t>다양한 코디를 접할 수 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코디 데이터의 극대화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              </a:t>
            </a:r>
            <a:r>
              <a:rPr lang="ko-KR" altLang="en-US" dirty="0"/>
              <a:t>기존 코디 추천 서비스에 비해서 대량의 추천 가능</a:t>
            </a:r>
            <a:endParaRPr lang="en-US" altLang="ko-KR" dirty="0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A80761F3-FAB4-46B6-AFCF-CD5714CEB8B1}"/>
              </a:ext>
            </a:extLst>
          </p:cNvPr>
          <p:cNvSpPr/>
          <p:nvPr/>
        </p:nvSpPr>
        <p:spPr>
          <a:xfrm>
            <a:off x="1844040" y="2707165"/>
            <a:ext cx="487680" cy="3733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59284111-6F93-4AFA-ABC9-9E65269D0A6E}"/>
              </a:ext>
            </a:extLst>
          </p:cNvPr>
          <p:cNvSpPr/>
          <p:nvPr/>
        </p:nvSpPr>
        <p:spPr>
          <a:xfrm>
            <a:off x="1844040" y="4286633"/>
            <a:ext cx="487680" cy="3733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394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Service cons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06A51-2318-42E4-83EC-6639D375A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Likes</a:t>
            </a:r>
            <a:r>
              <a:rPr lang="ko-KR" altLang="ko-KR" dirty="0"/>
              <a:t>와 높은 수준의 코디의 상관관계 객관적 지표의 부재</a:t>
            </a:r>
            <a:endParaRPr lang="en-US" altLang="ko-KR" dirty="0"/>
          </a:p>
          <a:p>
            <a:endParaRPr lang="ko-KR" altLang="ko-KR" dirty="0"/>
          </a:p>
          <a:p>
            <a:r>
              <a:rPr lang="en-US" altLang="ko-KR" dirty="0"/>
              <a:t>2. </a:t>
            </a:r>
            <a:r>
              <a:rPr lang="ko-KR" altLang="ko-KR" dirty="0"/>
              <a:t>개인의 차이를 고려하지 </a:t>
            </a:r>
            <a:r>
              <a:rPr lang="ko-KR" altLang="ko-KR" dirty="0" err="1"/>
              <a:t>않은점</a:t>
            </a:r>
            <a:endParaRPr lang="en-US" altLang="ko-KR" dirty="0"/>
          </a:p>
          <a:p>
            <a:pPr marL="0" indent="0">
              <a:buNone/>
            </a:pPr>
            <a:endParaRPr lang="ko-KR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2877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06A51-2318-42E4-83EC-6639D375A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US" altLang="ko-KR" sz="5400" dirty="0"/>
          </a:p>
          <a:p>
            <a:pPr algn="ctr"/>
            <a:r>
              <a:rPr lang="ko-KR" altLang="en-US" sz="66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66500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프로젝트 </a:t>
            </a:r>
            <a:r>
              <a:rPr lang="en-US" altLang="ko-KR" dirty="0">
                <a:solidFill>
                  <a:schemeClr val="tx1"/>
                </a:solidFill>
              </a:rPr>
              <a:t>flow</a:t>
            </a:r>
            <a:br>
              <a:rPr lang="en-US" altLang="ko-KR" dirty="0"/>
            </a:b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06A51-2318-42E4-83EC-6639D375A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b="1" cap="all" dirty="0"/>
              <a:t>object localization &amp; Attribute learning (YOLO v3)</a:t>
            </a:r>
          </a:p>
          <a:p>
            <a:endParaRPr lang="en-US" altLang="ko-KR" b="1" cap="all" dirty="0"/>
          </a:p>
          <a:p>
            <a:r>
              <a:rPr lang="en-US" altLang="ko-KR" b="1" cap="all" dirty="0"/>
              <a:t>feature indexing (L2 distance)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sz="4000" dirty="0"/>
          </a:p>
        </p:txBody>
      </p:sp>
    </p:spTree>
    <p:extLst>
      <p:ext uri="{BB962C8B-B14F-4D97-AF65-F5344CB8AC3E}">
        <p14:creationId xmlns:p14="http://schemas.microsoft.com/office/powerpoint/2010/main" val="900064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06C9259-11CE-4F6E-AC4B-746F5470A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232" y="2626042"/>
            <a:ext cx="2619375" cy="17430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0C6CEC1-D010-4FB6-A315-18FA8B271A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5" t="1594" r="3695"/>
          <a:stretch/>
        </p:blipFill>
        <p:spPr>
          <a:xfrm>
            <a:off x="5917882" y="2482929"/>
            <a:ext cx="2556513" cy="20293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06A51-2318-42E4-83EC-6639D375A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4000" dirty="0"/>
              <a:t>  </a:t>
            </a:r>
            <a:r>
              <a:rPr lang="en-US" altLang="ko-KR" sz="4000" dirty="0" err="1"/>
              <a:t>OutSourcing</a:t>
            </a:r>
            <a:r>
              <a:rPr lang="en-US" altLang="ko-KR" sz="4000" dirty="0"/>
              <a:t>    VS    </a:t>
            </a:r>
            <a:r>
              <a:rPr lang="en-US" altLang="ko-KR" sz="4000" dirty="0" err="1"/>
              <a:t>CrowdSourcing</a:t>
            </a:r>
            <a:endParaRPr lang="en-US" altLang="ko-KR" sz="4000" dirty="0"/>
          </a:p>
        </p:txBody>
      </p:sp>
    </p:spTree>
    <p:extLst>
      <p:ext uri="{BB962C8B-B14F-4D97-AF65-F5344CB8AC3E}">
        <p14:creationId xmlns:p14="http://schemas.microsoft.com/office/powerpoint/2010/main" val="258773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프로젝트 예시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3B1B5381-D836-46B3-8135-8A9DEF9D4C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D8E22518-B7F9-4B3A-94E8-9855FEB2FE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9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687D5682-7504-451C-8B17-4EB844FCBC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4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98976CF6-9234-47A8-9A26-EDEB2D80448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001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DB8AFBC-7D5D-48B4-BE40-28421D08E72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31792" y="1765268"/>
            <a:ext cx="2525330" cy="328039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B418D0F-1864-470B-B3F3-CFEC913BBA5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7000" y="1779814"/>
            <a:ext cx="2568262" cy="329837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57C9004-C2C0-421D-8C68-DAE10FAE9B2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85072" y="1747114"/>
            <a:ext cx="2629594" cy="338175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2678653-8663-418A-B58E-1E4B41DC6D0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832289" y="1765268"/>
            <a:ext cx="2585364" cy="33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286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>
                <a:solidFill>
                  <a:schemeClr val="tx1"/>
                </a:solidFill>
              </a:rPr>
              <a:t>프로젝트 구현 방법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418CCA1-74F5-4067-8AD7-38AADBB38AE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3949" y="3429000"/>
            <a:ext cx="3586836" cy="254658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47A99D4-3BAB-4171-B45C-3D3B513BFFD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381" y="2515385"/>
            <a:ext cx="3207131" cy="2094342"/>
          </a:xfrm>
          <a:prstGeom prst="rect">
            <a:avLst/>
          </a:prstGeom>
          <a:noFill/>
        </p:spPr>
      </p:pic>
      <p:pic>
        <p:nvPicPr>
          <p:cNvPr id="6" name="Picture 2" descr="YOLO에 대한 이미지 검색결과">
            <a:extLst>
              <a:ext uri="{FF2B5EF4-FFF2-40B4-BE49-F238E27FC236}">
                <a16:creationId xmlns:a16="http://schemas.microsoft.com/office/drawing/2014/main" id="{A1D50B70-85F8-4051-BE5B-04B54E65E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162" y="980388"/>
            <a:ext cx="3525839" cy="186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812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프로젝트 구현 방법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187B3EAF-A58A-4432-AD4C-E6E67E293F0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465" y="1930400"/>
            <a:ext cx="3285066" cy="3349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3BC2D95-282C-4A6F-8A58-C8E8D0FD6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662" y="2148562"/>
            <a:ext cx="5874949" cy="256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95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프로젝트 구현 방법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68380B5-0934-4E0A-A73B-345CD2E31EF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17998" y="1747157"/>
            <a:ext cx="6232654" cy="375557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25A830-2713-449D-A8F5-55E060EA10A5}"/>
              </a:ext>
            </a:extLst>
          </p:cNvPr>
          <p:cNvSpPr/>
          <p:nvPr/>
        </p:nvSpPr>
        <p:spPr>
          <a:xfrm>
            <a:off x="6815666" y="2514600"/>
            <a:ext cx="538843" cy="5551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338BD1-FBB2-4CFD-8780-D3D68D189553}"/>
              </a:ext>
            </a:extLst>
          </p:cNvPr>
          <p:cNvSpPr/>
          <p:nvPr/>
        </p:nvSpPr>
        <p:spPr>
          <a:xfrm>
            <a:off x="7983159" y="2055585"/>
            <a:ext cx="1167493" cy="31919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227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프로젝트 구현 방법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930AC89-BED7-4E00-9409-CCDA8C930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인스타에서 코디 데이터 수집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EBD8A9-0FCF-46ED-817A-1455F74CB9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42010" y="2665095"/>
            <a:ext cx="4991100" cy="24765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3479B59-8BB9-4086-90B4-B02BE9FB8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294" y="3251186"/>
            <a:ext cx="7225085" cy="245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258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05CD1-C2A4-42C1-A0B3-FDA1FAFB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프로젝트 구현 방법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B749EEAD-7539-4D31-A763-2D64F5601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22819"/>
            <a:ext cx="8596668" cy="2612362"/>
          </a:xfrm>
        </p:spPr>
        <p:txBody>
          <a:bodyPr/>
          <a:lstStyle/>
          <a:p>
            <a:r>
              <a:rPr lang="ko-KR" altLang="en-US" dirty="0"/>
              <a:t>코디 데이터를 모델에 돌려서</a:t>
            </a:r>
            <a:r>
              <a:rPr lang="en-US" altLang="ko-KR" dirty="0"/>
              <a:t> </a:t>
            </a:r>
            <a:r>
              <a:rPr lang="ko-KR" altLang="en-US" dirty="0"/>
              <a:t>나온 결과 값을 </a:t>
            </a:r>
            <a:r>
              <a:rPr lang="en-US" altLang="ko-KR" dirty="0"/>
              <a:t>CSV</a:t>
            </a:r>
            <a:r>
              <a:rPr lang="ko-KR" altLang="en-US" dirty="0"/>
              <a:t>파일로 저장</a:t>
            </a:r>
            <a:endParaRPr lang="en-US" altLang="ko-KR" dirty="0"/>
          </a:p>
          <a:p>
            <a:r>
              <a:rPr lang="ko-KR" altLang="en-US" dirty="0"/>
              <a:t>사용자가 옷 이미지를 입력하면 이를 바탕으로 특징 추출하여서</a:t>
            </a:r>
            <a:r>
              <a:rPr lang="en-US" altLang="ko-KR" dirty="0"/>
              <a:t>	</a:t>
            </a:r>
            <a:br>
              <a:rPr lang="en-US" altLang="ko-KR" dirty="0"/>
            </a:br>
            <a:r>
              <a:rPr lang="ko-KR" altLang="en-US" dirty="0"/>
              <a:t>기존에 저장해 놨던 </a:t>
            </a:r>
            <a:r>
              <a:rPr lang="en-US" altLang="ko-KR" dirty="0"/>
              <a:t>CSV</a:t>
            </a:r>
            <a:r>
              <a:rPr lang="ko-KR" altLang="en-US" dirty="0"/>
              <a:t>파일과 </a:t>
            </a:r>
            <a:r>
              <a:rPr lang="en-US" altLang="ko-KR" dirty="0"/>
              <a:t>similarity Loss</a:t>
            </a:r>
            <a:r>
              <a:rPr lang="ko-KR" altLang="en-US" dirty="0"/>
              <a:t>를 계산하여서 유사도가 </a:t>
            </a:r>
            <a:r>
              <a:rPr lang="ko-KR" altLang="en-US" dirty="0" err="1"/>
              <a:t>비슷한것을</a:t>
            </a:r>
            <a:r>
              <a:rPr lang="ko-KR" altLang="en-US" dirty="0"/>
              <a:t> 추림</a:t>
            </a:r>
            <a:endParaRPr lang="en-US" altLang="ko-KR" dirty="0"/>
          </a:p>
          <a:p>
            <a:r>
              <a:rPr lang="ko-KR" altLang="en-US" dirty="0"/>
              <a:t>추려진 </a:t>
            </a:r>
            <a:r>
              <a:rPr lang="ko-KR" altLang="en-US" dirty="0" err="1"/>
              <a:t>이미지들중</a:t>
            </a:r>
            <a:r>
              <a:rPr lang="ko-KR" altLang="en-US" dirty="0"/>
              <a:t> </a:t>
            </a:r>
            <a:r>
              <a:rPr lang="en-US" altLang="ko-KR" dirty="0"/>
              <a:t>like </a:t>
            </a:r>
            <a:r>
              <a:rPr lang="ko-KR" altLang="en-US" dirty="0"/>
              <a:t>수가 </a:t>
            </a:r>
            <a:r>
              <a:rPr lang="ko-KR" altLang="en-US" dirty="0" err="1"/>
              <a:t>높은것을</a:t>
            </a:r>
            <a:r>
              <a:rPr lang="ko-KR" altLang="en-US" dirty="0"/>
              <a:t> 추천</a:t>
            </a:r>
          </a:p>
        </p:txBody>
      </p:sp>
    </p:spTree>
    <p:extLst>
      <p:ext uri="{BB962C8B-B14F-4D97-AF65-F5344CB8AC3E}">
        <p14:creationId xmlns:p14="http://schemas.microsoft.com/office/powerpoint/2010/main" val="2228098927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{EB77A046-0EB0-4B11-9C13-DB0DC8878ACC}tf02900688</Template>
  <TotalTime>0</TotalTime>
  <Words>147</Words>
  <Application>Microsoft Office PowerPoint</Application>
  <PresentationFormat>와이드스크린</PresentationFormat>
  <Paragraphs>28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패싯</vt:lpstr>
      <vt:lpstr> &lt;software Application&gt; Instagram 기반 코디추천  </vt:lpstr>
      <vt:lpstr>프로젝트 flow </vt:lpstr>
      <vt:lpstr>PowerPoint 프레젠테이션</vt:lpstr>
      <vt:lpstr>프로젝트 예시</vt:lpstr>
      <vt:lpstr>프로젝트 구현 방법</vt:lpstr>
      <vt:lpstr>프로젝트 구현 방법</vt:lpstr>
      <vt:lpstr>프로젝트 구현 방법</vt:lpstr>
      <vt:lpstr>프로젝트 구현 방법</vt:lpstr>
      <vt:lpstr>프로젝트 구현 방법</vt:lpstr>
      <vt:lpstr>Service pros</vt:lpstr>
      <vt:lpstr>Service cons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&lt;software Application&gt; Instagram 기반 코디추천</dc:title>
  <dc:creator>김 환석</dc:creator>
  <cp:lastModifiedBy>조 재훈</cp:lastModifiedBy>
  <cp:revision>13</cp:revision>
  <dcterms:created xsi:type="dcterms:W3CDTF">2019-12-10T12:07:39Z</dcterms:created>
  <dcterms:modified xsi:type="dcterms:W3CDTF">2019-12-10T14:41:39Z</dcterms:modified>
</cp:coreProperties>
</file>

<file path=docProps/thumbnail.jpeg>
</file>